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B8F05F-347B-4832-A70F-0AF1378F12F7}">
  <a:tblStyle styleId="{E2B8F05F-347B-4832-A70F-0AF1378F12F7}"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5"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b="0" l="0" r="0" t="0"/>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rect b="b" l="l" r="r" t="t"/>
            <a:pathLst>
              <a:path extrusionOk="0" h="374014" w="175259">
                <a:moveTo>
                  <a:pt x="175259" y="373912"/>
                </a:moveTo>
                <a:lnTo>
                  <a:pt x="0" y="373912"/>
                </a:lnTo>
                <a:lnTo>
                  <a:pt x="0" y="0"/>
                </a:lnTo>
                <a:lnTo>
                  <a:pt x="175259" y="0"/>
                </a:lnTo>
                <a:lnTo>
                  <a:pt x="175259" y="373912"/>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rect b="b" l="l" r="r" t="t"/>
            <a:pathLst>
              <a:path extrusionOk="0" h="1113154" w="120000">
                <a:moveTo>
                  <a:pt x="0" y="0"/>
                </a:moveTo>
                <a:lnTo>
                  <a:pt x="0" y="1112842"/>
                </a:lnTo>
              </a:path>
            </a:pathLst>
          </a:custGeom>
          <a:noFill/>
          <a:ln cap="flat" cmpd="sng" w="12675">
            <a:solidFill>
              <a:srgbClr val="C88C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rect b="b" l="l" r="r" t="t"/>
            <a:pathLst>
              <a:path extrusionOk="0" h="2047875" w="120000">
                <a:moveTo>
                  <a:pt x="0" y="0"/>
                </a:moveTo>
                <a:lnTo>
                  <a:pt x="0" y="2047540"/>
                </a:lnTo>
              </a:path>
            </a:pathLst>
          </a:custGeom>
          <a:noFill/>
          <a:ln cap="flat" cmpd="sng" w="12675">
            <a:solidFill>
              <a:srgbClr val="22366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rect b="b" l="l" r="r" t="t"/>
            <a:pathLst>
              <a:path extrusionOk="0" h="374015" w="175259">
                <a:moveTo>
                  <a:pt x="175259" y="373912"/>
                </a:moveTo>
                <a:lnTo>
                  <a:pt x="0" y="373912"/>
                </a:lnTo>
                <a:lnTo>
                  <a:pt x="0" y="0"/>
                </a:lnTo>
                <a:lnTo>
                  <a:pt x="175259" y="0"/>
                </a:lnTo>
                <a:lnTo>
                  <a:pt x="175259" y="373912"/>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0"/>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11"/>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1"/>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12"/>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2"/>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13"/>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hyperlink" Target="https://github.com/KODESHWARAN2002/CD1_06-Task1_ppt" TargetMode="External"/><Relationship Id="rId6" Type="http://schemas.openxmlformats.org/officeDocument/2006/relationships/hyperlink" Target="https://github.com/samjoel2002/CD1_06-Task1_ppt" TargetMode="External"/><Relationship Id="rId7" Type="http://schemas.openxmlformats.org/officeDocument/2006/relationships/hyperlink" Target="https://github.com/ananth-1206/CD_06_Task-1_PPT#cd_06_task-1_ppt" TargetMode="External"/><Relationship Id="rId8" Type="http://schemas.openxmlformats.org/officeDocument/2006/relationships/hyperlink" Target="https://github.com/Vijayasuriyan1003/CD1_06Task1_Pp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b="0" l="0" r="0" t="0"/>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rect b="b" l="l" r="r" t="t"/>
              <a:pathLst>
                <a:path extrusionOk="0" h="120000" w="527050">
                  <a:moveTo>
                    <a:pt x="0" y="0"/>
                  </a:moveTo>
                  <a:lnTo>
                    <a:pt x="527042" y="0"/>
                  </a:lnTo>
                </a:path>
              </a:pathLst>
            </a:custGeom>
            <a:noFill/>
            <a:ln cap="flat" cmpd="sng" w="28550">
              <a:solidFill>
                <a:srgbClr val="223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50" cy="11118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CHAT APPLICATION</a:t>
            </a:r>
            <a:endParaRPr sz="2400">
              <a:solidFill>
                <a:schemeClr val="dk1"/>
              </a:solidFill>
              <a:latin typeface="Trebuchet MS"/>
              <a:ea typeface="Trebuchet MS"/>
              <a:cs typeface="Trebuchet MS"/>
              <a:sym typeface="Trebuchet MS"/>
            </a:endParaRPr>
          </a:p>
          <a:p>
            <a:pPr indent="0" lvl="0" marL="0" marR="0" rtl="0" algn="l">
              <a:lnSpc>
                <a:spcPct val="100000"/>
              </a:lnSpc>
              <a:spcBef>
                <a:spcPts val="5"/>
              </a:spcBef>
              <a:spcAft>
                <a:spcPts val="0"/>
              </a:spcAft>
              <a:buNone/>
            </a:pPr>
            <a:r>
              <a:t/>
            </a:r>
            <a:endParaRPr sz="24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Task - 1</a:t>
            </a:r>
            <a:endParaRPr sz="240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b="0" l="0" r="0" t="0"/>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rect b="b" l="l" r="r" t="t"/>
              <a:pathLst>
                <a:path extrusionOk="0" h="4030979" w="4734560">
                  <a:moveTo>
                    <a:pt x="4734045" y="4030831"/>
                  </a:moveTo>
                  <a:lnTo>
                    <a:pt x="0" y="4030831"/>
                  </a:lnTo>
                  <a:lnTo>
                    <a:pt x="0" y="0"/>
                  </a:lnTo>
                  <a:lnTo>
                    <a:pt x="4734045" y="0"/>
                  </a:lnTo>
                  <a:lnTo>
                    <a:pt x="4734045" y="4030831"/>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rect b="b" l="l" r="r" t="t"/>
              <a:pathLst>
                <a:path extrusionOk="0" h="323850" w="144780">
                  <a:moveTo>
                    <a:pt x="144710" y="323529"/>
                  </a:moveTo>
                  <a:lnTo>
                    <a:pt x="0" y="323529"/>
                  </a:lnTo>
                  <a:lnTo>
                    <a:pt x="0" y="0"/>
                  </a:lnTo>
                  <a:lnTo>
                    <a:pt x="144710" y="0"/>
                  </a:lnTo>
                  <a:lnTo>
                    <a:pt x="144710" y="323529"/>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 name="Google Shape;61;p2"/>
          <p:cNvSpPr txBox="1"/>
          <p:nvPr>
            <p:ph type="title"/>
          </p:nvPr>
        </p:nvSpPr>
        <p:spPr>
          <a:xfrm>
            <a:off x="217725" y="821500"/>
            <a:ext cx="2599200" cy="293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Your Project Name</a:t>
            </a:r>
            <a:endParaRPr/>
          </a:p>
        </p:txBody>
      </p:sp>
      <p:sp>
        <p:nvSpPr>
          <p:cNvPr id="62" name="Google Shape;62;p2"/>
          <p:cNvSpPr txBox="1"/>
          <p:nvPr/>
        </p:nvSpPr>
        <p:spPr>
          <a:xfrm>
            <a:off x="674925" y="1075469"/>
            <a:ext cx="3929379" cy="93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b="0" l="0" r="0" t="0"/>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3000000" cy="3000000"/>
        </p:xfrm>
        <a:graphic>
          <a:graphicData uri="http://schemas.openxmlformats.org/drawingml/2006/table">
            <a:tbl>
              <a:tblPr bandRow="1" firstRow="1">
                <a:noFill/>
                <a:tableStyleId>{E2B8F05F-347B-4832-A70F-0AF1378F12F7}</a:tableStyleId>
              </a:tblPr>
              <a:tblGrid>
                <a:gridCol w="1739275"/>
                <a:gridCol w="1725925"/>
                <a:gridCol w="814700"/>
              </a:tblGrid>
              <a:tr h="396200">
                <a:tc>
                  <a:txBody>
                    <a:bodyPr/>
                    <a:lstStyle/>
                    <a:p>
                      <a:pPr indent="0" lvl="0" marL="227329" marR="0" rtl="0" algn="l">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LMS Username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52400" rtl="0" algn="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Batch</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au721220104301</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Ananth K</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au721220104019</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Kodeshwaran 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au721220104060</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Vijaya Suriyan TS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au721220104305</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Sam Joel L</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indent="-292100" lvl="0" marL="513080" marR="0" rtl="0" algn="l">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p:nvPr>
            <p:ph type="title"/>
          </p:nvPr>
        </p:nvSpPr>
        <p:spPr>
          <a:xfrm>
            <a:off x="518799" y="253375"/>
            <a:ext cx="973500" cy="289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anchorCtr="0" anchor="t" bIns="0" lIns="0" spcFirstLastPara="1" rIns="0" wrap="square" tIns="35550">
            <a:spAutoFit/>
          </a:bodyPr>
          <a:lstStyle/>
          <a:p>
            <a:pPr indent="0" lvl="0" marL="12700"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2000">
              <a:solidFill>
                <a:schemeClr val="dk1"/>
              </a:solidFill>
              <a:latin typeface="Times New Roman"/>
              <a:ea typeface="Times New Roman"/>
              <a:cs typeface="Times New Roman"/>
              <a:sym typeface="Times New Roman"/>
            </a:endParaRPr>
          </a:p>
          <a:p>
            <a:pPr indent="0" lvl="0" marL="19685"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indent="-336550" lvl="0" marL="476884" marR="0" rtl="0" algn="l">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518804" y="253377"/>
            <a:ext cx="216090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a:t>
            </a:r>
            <a:r>
              <a:rPr lang="en-US" sz="1600">
                <a:solidFill>
                  <a:schemeClr val="dk1"/>
                </a:solidFill>
                <a:latin typeface="Times New Roman"/>
                <a:ea typeface="Times New Roman"/>
                <a:cs typeface="Times New Roman"/>
                <a:sym typeface="Times New Roman"/>
              </a:rPr>
              <a:t>Registration and login</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a:t>
            </a:r>
            <a:r>
              <a:rPr lang="en-US" sz="1600">
                <a:solidFill>
                  <a:schemeClr val="dk1"/>
                </a:solidFill>
                <a:latin typeface="Times New Roman"/>
                <a:ea typeface="Times New Roman"/>
                <a:cs typeface="Times New Roman"/>
                <a:sym typeface="Times New Roman"/>
              </a:rPr>
              <a:t> profile </a:t>
            </a:r>
            <a:r>
              <a:rPr lang="en-US" sz="1600">
                <a:solidFill>
                  <a:schemeClr val="dk1"/>
                </a:solidFill>
                <a:latin typeface="Times New Roman"/>
                <a:ea typeface="Times New Roman"/>
                <a:cs typeface="Times New Roman"/>
                <a:sym typeface="Times New Roman"/>
              </a:rPr>
              <a:t>settings</a:t>
            </a: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indent="0" lvl="0" marL="0" marR="6490970" rtl="0" algn="l">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500">
              <a:solidFill>
                <a:schemeClr val="dk1"/>
              </a:solidFill>
              <a:latin typeface="Times New Roman"/>
              <a:ea typeface="Times New Roman"/>
              <a:cs typeface="Times New Roman"/>
              <a:sym typeface="Times New Roman"/>
            </a:endParaRPr>
          </a:p>
          <a:p>
            <a:pPr indent="0" lvl="0" marL="247015" marR="0" rtl="0" algn="l">
              <a:lnSpc>
                <a:spcPct val="100000"/>
              </a:lnSpc>
              <a:spcBef>
                <a:spcPts val="0"/>
              </a:spcBef>
              <a:spcAft>
                <a:spcPts val="0"/>
              </a:spcAft>
              <a:buNone/>
            </a:pPr>
            <a:r>
              <a:rPr b="1" lang="en-US" sz="1800">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indent="0" lvl="0" marL="146050" marR="5080" rtl="0" algn="l">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indent="0" lvl="0" marL="0" marR="0" rtl="0" algn="l">
              <a:lnSpc>
                <a:spcPct val="100000"/>
              </a:lnSpc>
              <a:spcBef>
                <a:spcPts val="25"/>
              </a:spcBef>
              <a:spcAft>
                <a:spcPts val="0"/>
              </a:spcAft>
              <a:buNone/>
            </a:pPr>
            <a:r>
              <a:t/>
            </a:r>
            <a:endParaRPr sz="1450">
              <a:solidFill>
                <a:schemeClr val="dk1"/>
              </a:solidFill>
              <a:latin typeface="Arial"/>
              <a:ea typeface="Arial"/>
              <a:cs typeface="Arial"/>
              <a:sym typeface="Arial"/>
            </a:endParaRPr>
          </a:p>
          <a:p>
            <a:pPr indent="0" lvl="0" marL="146050" marR="325120" rtl="0" algn="l">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b="0" l="0" r="0" t="0"/>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rect b="b" l="l" r="r" t="t"/>
              <a:pathLst>
                <a:path extrusionOk="0" h="344170" w="135890">
                  <a:moveTo>
                    <a:pt x="135730" y="344090"/>
                  </a:moveTo>
                  <a:lnTo>
                    <a:pt x="0" y="344090"/>
                  </a:lnTo>
                  <a:lnTo>
                    <a:pt x="0" y="0"/>
                  </a:lnTo>
                  <a:lnTo>
                    <a:pt x="135730" y="0"/>
                  </a:lnTo>
                  <a:lnTo>
                    <a:pt x="135730" y="344090"/>
                  </a:lnTo>
                  <a:close/>
                </a:path>
              </a:pathLst>
            </a:custGeom>
            <a:solidFill>
              <a:srgbClr val="22366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b="0" l="0" r="0" t="0"/>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b="0" l="0" r="0" t="0"/>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b="0" l="0" r="0" t="0"/>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b="0" l="0" r="0" t="0"/>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b="0" l="0" r="0" t="0"/>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b="0" l="0" r="0" t="0"/>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b="0" l="0" r="0" t="0"/>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b="0" l="0" r="0" t="0"/>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b="0" l="0" r="0" t="0"/>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rect b="b" l="l" r="r" t="t"/>
              <a:pathLst>
                <a:path extrusionOk="0" h="2054225" w="2054225">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rect b="b" l="l" r="r" t="t"/>
              <a:pathLst>
                <a:path extrusionOk="0" h="2054225" w="2054225">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cap="flat" cmpd="sng" w="25375">
              <a:solidFill>
                <a:srgbClr val="F1F1F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rect b="b" l="l" r="r" t="t"/>
              <a:pathLst>
                <a:path extrusionOk="0" h="1945639" w="1945639">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p:nvPr>
            <p:ph type="title"/>
          </p:nvPr>
        </p:nvSpPr>
        <p:spPr>
          <a:xfrm>
            <a:off x="266324" y="186008"/>
            <a:ext cx="284988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grpSp>
        <p:nvGrpSpPr>
          <p:cNvPr id="113" name="Google Shape;113;p6"/>
          <p:cNvGrpSpPr/>
          <p:nvPr/>
        </p:nvGrpSpPr>
        <p:grpSpPr>
          <a:xfrm>
            <a:off x="0" y="0"/>
            <a:ext cx="9143999" cy="5143499"/>
            <a:chOff x="0" y="0"/>
            <a:chExt cx="9143999" cy="5143499"/>
          </a:xfrm>
        </p:grpSpPr>
        <p:pic>
          <p:nvPicPr>
            <p:cNvPr id="114" name="Google Shape;114;p6"/>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rect b="b" l="l" r="r" t="t"/>
              <a:pathLst>
                <a:path extrusionOk="0" h="76834" w="4812030">
                  <a:moveTo>
                    <a:pt x="4811570" y="76669"/>
                  </a:moveTo>
                  <a:lnTo>
                    <a:pt x="0" y="76669"/>
                  </a:lnTo>
                  <a:lnTo>
                    <a:pt x="0" y="0"/>
                  </a:lnTo>
                  <a:lnTo>
                    <a:pt x="4811570" y="0"/>
                  </a:lnTo>
                  <a:lnTo>
                    <a:pt x="4811570" y="76669"/>
                  </a:lnTo>
                  <a:close/>
                </a:path>
              </a:pathLst>
            </a:custGeom>
            <a:solidFill>
              <a:srgbClr val="F0C8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b="0" l="0" r="0" t="0"/>
            <a:stretch/>
          </p:blipFill>
          <p:spPr>
            <a:xfrm>
              <a:off x="2692835" y="1785257"/>
              <a:ext cx="1181099" cy="1181099"/>
            </a:xfrm>
            <a:prstGeom prst="rect">
              <a:avLst/>
            </a:prstGeom>
            <a:noFill/>
            <a:ln>
              <a:noFill/>
            </a:ln>
          </p:spPr>
        </p:pic>
      </p:grpSp>
      <p:sp>
        <p:nvSpPr>
          <p:cNvPr id="117" name="Google Shape;117;p6"/>
          <p:cNvSpPr txBox="1"/>
          <p:nvPr>
            <p:ph type="title"/>
          </p:nvPr>
        </p:nvSpPr>
        <p:spPr>
          <a:xfrm>
            <a:off x="2233322" y="613458"/>
            <a:ext cx="4819015" cy="833119"/>
          </a:xfrm>
          <a:prstGeom prst="rect">
            <a:avLst/>
          </a:prstGeom>
          <a:solidFill>
            <a:srgbClr val="223668"/>
          </a:solidFill>
          <a:ln>
            <a:noFill/>
          </a:ln>
        </p:spPr>
        <p:txBody>
          <a:bodyPr anchorCtr="0" anchor="t" bIns="0" lIns="0" spcFirstLastPara="1" rIns="0" wrap="square" tIns="3800">
            <a:spAutoFit/>
          </a:bodyPr>
          <a:lstStyle/>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i="1" lang="en-US">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951475" y="1486172"/>
            <a:ext cx="3068955" cy="2044149"/>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r>
              <a:rPr lang="en-US" sz="1100" u="sng">
                <a:solidFill>
                  <a:schemeClr val="dk1"/>
                </a:solidFill>
                <a:latin typeface="Calibri"/>
                <a:ea typeface="Calibri"/>
                <a:cs typeface="Calibri"/>
                <a:sym typeface="Calibri"/>
                <a:hlinkClick r:id="rId5">
                  <a:extLst>
                    <a:ext uri="{A12FA001-AC4F-418D-AE19-62706E023703}">
                      <ahyp:hlinkClr val="tx"/>
                    </a:ext>
                  </a:extLst>
                </a:hlinkClick>
              </a:rPr>
              <a:t>https://github.com/KODESHWARAN2002/CD1_06-Task1_ppt</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br>
              <a:rPr lang="en-US" sz="1100">
                <a:solidFill>
                  <a:schemeClr val="dk1"/>
                </a:solidFill>
                <a:latin typeface="Calibri"/>
                <a:ea typeface="Calibri"/>
                <a:cs typeface="Calibri"/>
                <a:sym typeface="Calibri"/>
              </a:rPr>
            </a:br>
            <a:r>
              <a:rPr lang="en-US" sz="1100" u="sng">
                <a:solidFill>
                  <a:schemeClr val="dk1"/>
                </a:solidFill>
                <a:latin typeface="Calibri"/>
                <a:ea typeface="Calibri"/>
                <a:cs typeface="Calibri"/>
                <a:sym typeface="Calibri"/>
                <a:hlinkClick r:id="rId6">
                  <a:extLst>
                    <a:ext uri="{A12FA001-AC4F-418D-AE19-62706E023703}">
                      <ahyp:hlinkClr val="tx"/>
                    </a:ext>
                  </a:extLst>
                </a:hlinkClick>
              </a:rPr>
              <a:t>https://github.com/samjoel2002/CD1_06-Task1_ppt</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dk1"/>
                </a:solidFill>
                <a:latin typeface="Calibri"/>
                <a:ea typeface="Calibri"/>
                <a:cs typeface="Calibri"/>
                <a:sym typeface="Calibri"/>
                <a:hlinkClick r:id="rId7">
                  <a:extLst>
                    <a:ext uri="{A12FA001-AC4F-418D-AE19-62706E023703}">
                      <ahyp:hlinkClr val="tx"/>
                    </a:ext>
                  </a:extLst>
                </a:hlinkClick>
              </a:rPr>
              <a:t>https://github.com/ananth-1206/CD_06_Task-1_PPT#cd_06_task-1_ppt</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dk1"/>
                </a:solidFill>
                <a:latin typeface="Calibri"/>
                <a:ea typeface="Calibri"/>
                <a:cs typeface="Calibri"/>
                <a:sym typeface="Calibri"/>
                <a:hlinkClick r:id="rId8">
                  <a:extLst>
                    <a:ext uri="{A12FA001-AC4F-418D-AE19-62706E023703}">
                      <ahyp:hlinkClr val="tx"/>
                    </a:ext>
                  </a:extLst>
                </a:hlinkClick>
              </a:rPr>
              <a:t>https://github.com/Vijayasuriyan1003/CD1_06Task1_Ppt</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br>
              <a:rPr lang="en-US" sz="1100">
                <a:solidFill>
                  <a:schemeClr val="dk1"/>
                </a:solidFill>
                <a:latin typeface="Calibri"/>
                <a:ea typeface="Calibri"/>
                <a:cs typeface="Calibri"/>
                <a:sym typeface="Calibri"/>
              </a:rPr>
            </a:br>
            <a:endParaRPr sz="11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2023-11-01T09:04:47Z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